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59" r:id="rId5"/>
    <p:sldId id="256" r:id="rId6"/>
    <p:sldId id="263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5907-DF24-40F8-8E85-20D4DFA61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998D3-F8F5-46F9-94C8-A9394CEFA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13CCB-9DE6-47B2-B748-3D52B2A8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9B011-B7C2-494C-9420-281E04F5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B02AB-A3C2-43E2-92E6-8A3CCF512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8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75522-0421-4802-9BD2-FB4B3DE7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3BB27-76C9-4E46-BE22-C418FA6C2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216A6-340B-4164-BD32-35CA3AAA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CF3E9-6359-4ABC-BABC-A54CADE0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58ED2-3A6C-4E5C-B991-AFEC7DB2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6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AECF19-02AA-4A07-8F21-E13647E02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A42E8-944D-457E-A64E-CFD00B1E0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48573-6B5F-4CE4-91D0-067AE73D4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4C578-35E8-45BE-B614-603A0FB7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728AE-6C91-46CF-AE8B-A0CC58DA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2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6D15-2B74-4212-97A3-1D10922A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B339-12BF-471A-A415-DF863F4A6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E23A6-6850-4890-8675-C7F0774D8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BDED4-734F-458D-AC18-B23AEFC8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BF048-6892-4023-AC22-E80893B0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3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588BA-9E64-446B-9C24-CA8979F6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8E862-E45F-4A5A-A2CD-310CA141E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D26C4-4DD3-47BA-89B1-154A22963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CE8FD-E0E1-4A26-A87C-3EA1DA84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61B57-F9B3-42CC-B1E8-B95EF035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0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DFD3D-6AE0-4A0D-A15E-904C3F722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F46D4-5B34-415C-AD22-7C0651BF7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75A7E-5ACF-42FB-9FE2-CC1D98275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57B95-0826-494E-A4FE-53C5CC28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19FFE-2DE8-4A5B-B3BE-59C4E8B1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13735-D919-44AD-A3CE-FF56B13A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7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E81D7-B8BB-4627-8DDE-15576D267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CB5DA-4BAD-4324-90A1-45D56ACF4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FDDE1-BDB3-442B-BDDF-EF6DE7D0F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3428D-FF48-4CD5-A3BE-2994E125A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26FFC3-D750-4E2B-A97A-9275712EC0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B8BCC0-1DC4-4ED4-A023-8D0F1F16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75E98D-5126-4186-91AF-08584840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A2A86F-E063-49BC-8005-F1A8882C8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5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34A1-EF15-45A3-8C49-7BDDC4C2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3029D-DC74-4168-B76D-DE143BC5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5F988-CFAA-4A35-B656-873736D4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3CA0FF-89DA-44F5-9C86-BDD522CC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0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D6D11B-BC52-4606-8AA5-FBFC039F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945351-9875-461C-80BF-C6094F98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5DA85-FA81-4E46-B029-194C250B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8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D780-263A-423C-99E0-223846B35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A76CD-914F-42DD-A2A9-EB5C4909C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A45E1-F28D-481E-8459-43BA6C6C5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CD224-C3BF-4912-B1D8-65A00A6B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E496C-409C-48DD-9DD3-06EB854A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A90D0-99FE-43D2-B58B-58DCD81E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7DB69-4EEC-41C7-9D74-3FFBB3AF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B57FE5-EC97-477D-8485-445566854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9FDA0D-DC0D-452F-BA57-14F66456D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16D71-D452-4113-93FB-CD0C70AB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7F2DD-B18E-4E44-8D07-72E403CAC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A492F-F216-4D44-881D-84E38480A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3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85FBF2-4190-43A7-BD34-CE7BDB943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B7E9D-E888-4E7B-9C35-97F09A3A5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31C76-6E40-4EF8-8876-C1681016D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7E192-B410-4CEC-BC6A-DEE7E402FAAF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9D61F-6356-4704-B4D9-49A9309E8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15271-4346-44BE-A800-D8C2F5B91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12605-A67F-4E2C-A87E-BBBBEAD48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36E11-388F-4898-BBE0-5629E987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11" y="188914"/>
            <a:ext cx="5818239" cy="839788"/>
          </a:xfrm>
        </p:spPr>
        <p:txBody>
          <a:bodyPr>
            <a:normAutofit/>
          </a:bodyPr>
          <a:lstStyle/>
          <a:p>
            <a:r>
              <a:rPr lang="en-US" sz="2800" u="sng" dirty="0">
                <a:latin typeface="+mn-lt"/>
              </a:rPr>
              <a:t>SOA exam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DDB0-EDC8-4D82-8EB0-9F2E8CBF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10" y="1028702"/>
            <a:ext cx="10980174" cy="55578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dirty="0"/>
              <a:t>Exam P</a:t>
            </a:r>
            <a:r>
              <a:rPr lang="en-US" sz="1800" dirty="0">
                <a:sym typeface="Wingdings" panose="05000000000000000000" pitchFamily="2" charset="2"/>
              </a:rPr>
              <a:t> and Exam FM   minor content changes;  RM 214 and RM 410 will reflect those minor changes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Exam SRM and Exam PA  no change</a:t>
            </a: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Exam IFM   eliminated;  RM 415 is being offered for the last time this Spring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Exam LTAM and STAM  being reorganized to: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		Exam FAM -  RM 411 (FAM-L)  and RM 420* (FAM-S)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		Exam ALTAM – RM 412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		Exam ASTAM – RM 422 (new course to be added)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Exam ATPA   Advanced Topics in Predictive Analytics is being added</a:t>
            </a: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VEE requirements   Unchanged</a:t>
            </a: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**DISCLAIMER:  PSU ACTSC curriculum changes are still in the approval process</a:t>
            </a:r>
          </a:p>
        </p:txBody>
      </p:sp>
    </p:spTree>
    <p:extLst>
      <p:ext uri="{BB962C8B-B14F-4D97-AF65-F5344CB8AC3E}">
        <p14:creationId xmlns:p14="http://schemas.microsoft.com/office/powerpoint/2010/main" val="424914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36E11-388F-4898-BBE0-5629E987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11" y="188914"/>
            <a:ext cx="5818239" cy="839788"/>
          </a:xfrm>
        </p:spPr>
        <p:txBody>
          <a:bodyPr>
            <a:normAutofit fontScale="90000"/>
          </a:bodyPr>
          <a:lstStyle/>
          <a:p>
            <a:r>
              <a:rPr lang="en-US" sz="2800" u="sng" dirty="0">
                <a:latin typeface="+mn-lt"/>
              </a:rPr>
              <a:t>PSU courses covering SOA exam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DDB0-EDC8-4D82-8EB0-9F2E8CBF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10" y="1028702"/>
            <a:ext cx="11068663" cy="55578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dirty="0"/>
              <a:t>Exam P </a:t>
            </a:r>
            <a:r>
              <a:rPr lang="en-US" sz="1800" dirty="0">
                <a:sym typeface="Wingdings" panose="05000000000000000000" pitchFamily="2" charset="2"/>
              </a:rPr>
              <a:t>  STAT 414 and RM 214</a:t>
            </a: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Exam FM   RM 410</a:t>
            </a: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Exam SRM   STAT 184, STAT 380, STAT 462 &amp; STAT 463 	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Exam FAM   RM 411; pre req: RM410 and STAT414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        RM 421* (RM 420 is being renumbered) ; pre req: RM410 and STAT 415</a:t>
            </a: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Exam ALTAM   RM 412;  </a:t>
            </a:r>
            <a:r>
              <a:rPr lang="en-US" sz="1800" dirty="0" err="1">
                <a:sym typeface="Wingdings" panose="05000000000000000000" pitchFamily="2" charset="2"/>
              </a:rPr>
              <a:t>prereq</a:t>
            </a:r>
            <a:r>
              <a:rPr lang="en-US" sz="1800" dirty="0">
                <a:sym typeface="Wingdings" panose="05000000000000000000" pitchFamily="2" charset="2"/>
              </a:rPr>
              <a:t>:  RM 411     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Exam ASTAM   RM 422; </a:t>
            </a:r>
            <a:r>
              <a:rPr lang="en-US" sz="1800" dirty="0" err="1">
                <a:sym typeface="Wingdings" panose="05000000000000000000" pitchFamily="2" charset="2"/>
              </a:rPr>
              <a:t>prereq</a:t>
            </a:r>
            <a:r>
              <a:rPr lang="en-US" sz="1800" dirty="0">
                <a:sym typeface="Wingdings" panose="05000000000000000000" pitchFamily="2" charset="2"/>
              </a:rPr>
              <a:t>: RM 421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Exam PA   STAT 440</a:t>
            </a: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VEE courses   ECON 102/104, ACCTG 211, FIN 301, STAT 415</a:t>
            </a: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**DISCLAIMER:  PSU ACTSC curriculum changes are still in the approval process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9B80C0-50E9-4F54-BC6F-9CA2E51D2133}"/>
              </a:ext>
            </a:extLst>
          </p:cNvPr>
          <p:cNvSpPr txBox="1"/>
          <p:nvPr/>
        </p:nvSpPr>
        <p:spPr>
          <a:xfrm>
            <a:off x="6538452" y="1028702"/>
            <a:ext cx="480797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Note re CAS exams</a:t>
            </a:r>
            <a:r>
              <a:rPr lang="en-US" dirty="0"/>
              <a:t>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 P and Exam FM are also on the CAS exam pathway.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Exam IFM is being eliminated by SOA; CAS hasn’t communicated plans re: CAS Financial Economics exam</a:t>
            </a:r>
          </a:p>
        </p:txBody>
      </p:sp>
    </p:spTree>
    <p:extLst>
      <p:ext uri="{BB962C8B-B14F-4D97-AF65-F5344CB8AC3E}">
        <p14:creationId xmlns:p14="http://schemas.microsoft.com/office/powerpoint/2010/main" val="171496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87F1-F3D8-4F9D-919D-A76C1D12E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9443"/>
          </a:xfrm>
        </p:spPr>
        <p:txBody>
          <a:bodyPr>
            <a:normAutofit/>
          </a:bodyPr>
          <a:lstStyle/>
          <a:p>
            <a:r>
              <a:rPr lang="en-US" sz="2400" u="sng" dirty="0"/>
              <a:t>Updates to SOA exam schedules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64A094-14F2-481C-B9BC-F82E22E33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265384"/>
              </p:ext>
            </p:extLst>
          </p:nvPr>
        </p:nvGraphicFramePr>
        <p:xfrm>
          <a:off x="1367298" y="1234440"/>
          <a:ext cx="8091333" cy="3840480"/>
        </p:xfrm>
        <a:graphic>
          <a:graphicData uri="http://schemas.openxmlformats.org/drawingml/2006/table">
            <a:tbl>
              <a:tblPr/>
              <a:tblGrid>
                <a:gridCol w="2278143">
                  <a:extLst>
                    <a:ext uri="{9D8B030D-6E8A-4147-A177-3AD203B41FA5}">
                      <a16:colId xmlns:a16="http://schemas.microsoft.com/office/drawing/2014/main" val="2081150746"/>
                    </a:ext>
                  </a:extLst>
                </a:gridCol>
                <a:gridCol w="5813190">
                  <a:extLst>
                    <a:ext uri="{9D8B030D-6E8A-4147-A177-3AD203B41FA5}">
                      <a16:colId xmlns:a16="http://schemas.microsoft.com/office/drawing/2014/main" val="7096898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Component</a:t>
                      </a:r>
                      <a:endParaRPr lang="en-US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Timing</a:t>
                      </a:r>
                      <a:endParaRPr lang="en-US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01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Exam P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No change, offered every other month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29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Exam FM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No change, offered every other month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503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Exam IFM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Last administration November 2022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076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Exam LTAM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Last administration Spring 2022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698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Exam STAM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Last administration June 2022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617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Exam FAM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First administration October 2022 and then March, July and November each year</a:t>
                      </a:r>
                    </a:p>
                    <a:p>
                      <a:pPr fontAlgn="t"/>
                      <a:r>
                        <a:rPr lang="en-US" dirty="0">
                          <a:effectLst/>
                        </a:rPr>
                        <a:t>FAM-S and FAM-L will be offered Oct 2022 – July 2024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97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Exam ALTAM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First administration Spring 2023, offered twice per year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456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Exam ASTAM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First administration Spring 2023, offered twice per year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606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25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36E11-388F-4898-BBE0-5629E987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0"/>
            <a:ext cx="10515600" cy="839788"/>
          </a:xfrm>
        </p:spPr>
        <p:txBody>
          <a:bodyPr>
            <a:normAutofit/>
          </a:bodyPr>
          <a:lstStyle/>
          <a:p>
            <a:r>
              <a:rPr lang="en-US" sz="2800" u="sng" dirty="0">
                <a:latin typeface="+mn-lt"/>
              </a:rPr>
              <a:t>Changes in PSU ACTSC classes in response to exam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DDB0-EDC8-4D82-8EB0-9F2E8CBF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52" y="956958"/>
            <a:ext cx="5160722" cy="27221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200" u="sng" dirty="0"/>
              <a:t>Current ACTSC courses:</a:t>
            </a:r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RM 214 – Applications of Probability Theory</a:t>
            </a:r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RM 410 – Financial Mathematics for Actuaries</a:t>
            </a:r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RM 411 – Actuarial Mathematics I</a:t>
            </a:r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RM 412- Actuarial Mathematics II</a:t>
            </a:r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RM 415 – Modeling for Actuarial Science</a:t>
            </a:r>
          </a:p>
          <a:p>
            <a:pPr marL="0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RM420 – Property, Casualty and Health Insurance 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				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70373D-28DB-4C0C-966E-DB416FE4C68A}"/>
              </a:ext>
            </a:extLst>
          </p:cNvPr>
          <p:cNvSpPr txBox="1">
            <a:spLocks/>
          </p:cNvSpPr>
          <p:nvPr/>
        </p:nvSpPr>
        <p:spPr>
          <a:xfrm>
            <a:off x="5926899" y="900862"/>
            <a:ext cx="5698429" cy="28343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/>
              <a:t>Revisions to ACTSC courses: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ym typeface="Wingdings" panose="05000000000000000000" pitchFamily="2" charset="2"/>
              </a:rPr>
              <a:t>RM 214 – Applications of Probability Theory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ym typeface="Wingdings" panose="05000000000000000000" pitchFamily="2" charset="2"/>
              </a:rPr>
              <a:t>RM 410 – Financial Mathematics for Actuaries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ym typeface="Wingdings" panose="05000000000000000000" pitchFamily="2" charset="2"/>
              </a:rPr>
              <a:t>RM 411 – Long Term Actuarial Math - Fundamentals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ym typeface="Wingdings" panose="05000000000000000000" pitchFamily="2" charset="2"/>
              </a:rPr>
              <a:t>RM 412 - Long Term Actuarial Math – Adv Topics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ym typeface="Wingdings" panose="05000000000000000000" pitchFamily="2" charset="2"/>
              </a:rPr>
              <a:t>RM 421* – Short Term Actuarial Math - Fundamentals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ym typeface="Wingdings" panose="05000000000000000000" pitchFamily="2" charset="2"/>
              </a:rPr>
              <a:t>RM 422 - Short Term Actuarial Math – Adv Topics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ym typeface="Wingdings" panose="05000000000000000000" pitchFamily="2" charset="2"/>
              </a:rPr>
              <a:t>				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1B3E9F-86E3-482D-8ACE-EC74BA88B40E}"/>
              </a:ext>
            </a:extLst>
          </p:cNvPr>
          <p:cNvSpPr txBox="1"/>
          <p:nvPr/>
        </p:nvSpPr>
        <p:spPr>
          <a:xfrm>
            <a:off x="502836" y="3796319"/>
            <a:ext cx="1084812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RM 415 – being eliminated in response to SOA’s elimination of IFM exam and to enable us to 		   introduce a course to cover the Advanced topics in Short Term Actuarial Mathematics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RM 411/RM412 – being renamed and prerequisites being modified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RM 421 – renumbered from RM 420 and prerequisites being modified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RM 422 – being created to cover Advanced topics in Short Term Actuarial Mathematics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14A2B7-15E7-4E6C-BC52-1943EE1A3A3E}"/>
              </a:ext>
            </a:extLst>
          </p:cNvPr>
          <p:cNvSpPr txBox="1"/>
          <p:nvPr/>
        </p:nvSpPr>
        <p:spPr>
          <a:xfrm>
            <a:off x="313151" y="5855729"/>
            <a:ext cx="116133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**DISCLAIMER:  PSU ACTSC curriculum changes are still in the approval process</a:t>
            </a:r>
          </a:p>
        </p:txBody>
      </p:sp>
    </p:spTree>
    <p:extLst>
      <p:ext uri="{BB962C8B-B14F-4D97-AF65-F5344CB8AC3E}">
        <p14:creationId xmlns:p14="http://schemas.microsoft.com/office/powerpoint/2010/main" val="183610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2D74474-0D12-4557-9A6D-F676D1021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38964"/>
              </p:ext>
            </p:extLst>
          </p:nvPr>
        </p:nvGraphicFramePr>
        <p:xfrm>
          <a:off x="411956" y="306914"/>
          <a:ext cx="11368087" cy="3162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575">
                  <a:extLst>
                    <a:ext uri="{9D8B030D-6E8A-4147-A177-3AD203B41FA5}">
                      <a16:colId xmlns:a16="http://schemas.microsoft.com/office/drawing/2014/main" val="1100313173"/>
                    </a:ext>
                  </a:extLst>
                </a:gridCol>
                <a:gridCol w="1462087">
                  <a:extLst>
                    <a:ext uri="{9D8B030D-6E8A-4147-A177-3AD203B41FA5}">
                      <a16:colId xmlns:a16="http://schemas.microsoft.com/office/drawing/2014/main" val="217062436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386561816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977223568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1109785322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853236309"/>
                    </a:ext>
                  </a:extLst>
                </a:gridCol>
                <a:gridCol w="1471613">
                  <a:extLst>
                    <a:ext uri="{9D8B030D-6E8A-4147-A177-3AD203B41FA5}">
                      <a16:colId xmlns:a16="http://schemas.microsoft.com/office/drawing/2014/main" val="2906104417"/>
                    </a:ext>
                  </a:extLst>
                </a:gridCol>
                <a:gridCol w="1643062">
                  <a:extLst>
                    <a:ext uri="{9D8B030D-6E8A-4147-A177-3AD203B41FA5}">
                      <a16:colId xmlns:a16="http://schemas.microsoft.com/office/drawing/2014/main" val="2603803447"/>
                    </a:ext>
                  </a:extLst>
                </a:gridCol>
              </a:tblGrid>
              <a:tr h="4501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Spring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Spring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Spring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Spring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572183"/>
                  </a:ext>
                </a:extLst>
              </a:tr>
              <a:tr h="4564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 410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 422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962187"/>
                  </a:ext>
                </a:extLst>
              </a:tr>
              <a:tr h="4564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 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 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603122"/>
                  </a:ext>
                </a:extLst>
              </a:tr>
              <a:tr h="45016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 411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 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760118"/>
                  </a:ext>
                </a:extLst>
              </a:tr>
              <a:tr h="4278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 420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4295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RM214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187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RM214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RM412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9332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A778582-9323-4BBB-97B8-8ECCD661E57A}"/>
              </a:ext>
            </a:extLst>
          </p:cNvPr>
          <p:cNvSpPr txBox="1"/>
          <p:nvPr/>
        </p:nvSpPr>
        <p:spPr>
          <a:xfrm>
            <a:off x="756097" y="3878002"/>
            <a:ext cx="1033938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Fall 2022/Spring 2023 is a transition year: course offerings this year will vary from long term plan</a:t>
            </a:r>
          </a:p>
          <a:p>
            <a:endParaRPr lang="en-US" dirty="0"/>
          </a:p>
          <a:p>
            <a:r>
              <a:rPr lang="en-US" dirty="0"/>
              <a:t>Starting Fall 2023</a:t>
            </a:r>
            <a:r>
              <a:rPr lang="en-US" dirty="0">
                <a:sym typeface="Wingdings" panose="05000000000000000000" pitchFamily="2" charset="2"/>
              </a:rPr>
              <a:t> Fall courses: RM 214, RM 410, RM411 &amp; RM422 </a:t>
            </a:r>
          </a:p>
          <a:p>
            <a:r>
              <a:rPr lang="en-US" dirty="0">
                <a:sym typeface="Wingdings" panose="05000000000000000000" pitchFamily="2" charset="2"/>
              </a:rPr>
              <a:t>		 Spring courses: RM 214, RM 410, RM412 &amp; RM421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E8364E-78D5-4D39-9D00-57179B14EB6F}"/>
              </a:ext>
            </a:extLst>
          </p:cNvPr>
          <p:cNvSpPr txBox="1"/>
          <p:nvPr/>
        </p:nvSpPr>
        <p:spPr>
          <a:xfrm>
            <a:off x="290050" y="5676876"/>
            <a:ext cx="116118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**DISCLAIMER:  PSU ACTSC curriculum changes are still in the approval process</a:t>
            </a:r>
          </a:p>
        </p:txBody>
      </p:sp>
    </p:spTree>
    <p:extLst>
      <p:ext uri="{BB962C8B-B14F-4D97-AF65-F5344CB8AC3E}">
        <p14:creationId xmlns:p14="http://schemas.microsoft.com/office/powerpoint/2010/main" val="200379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36E11-388F-4898-BBE0-5629E987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0"/>
            <a:ext cx="10515600" cy="839788"/>
          </a:xfrm>
        </p:spPr>
        <p:txBody>
          <a:bodyPr>
            <a:normAutofit/>
          </a:bodyPr>
          <a:lstStyle/>
          <a:p>
            <a:r>
              <a:rPr lang="en-US" sz="2800" u="sng" dirty="0">
                <a:latin typeface="+mn-lt"/>
              </a:rPr>
              <a:t>Changes proposed for </a:t>
            </a:r>
            <a:r>
              <a:rPr lang="en-US" sz="2800" u="sng" dirty="0" err="1">
                <a:latin typeface="+mn-lt"/>
              </a:rPr>
              <a:t>Smeal</a:t>
            </a:r>
            <a:r>
              <a:rPr lang="en-US" sz="2800" u="sng" dirty="0">
                <a:latin typeface="+mn-lt"/>
              </a:rPr>
              <a:t> ACTSC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DDB0-EDC8-4D82-8EB0-9F2E8CBF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847725"/>
            <a:ext cx="5453062" cy="51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/>
              <a:t>ACTSC prescribed RM courses: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RM 410:  Financial Mathematics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ym typeface="Wingdings" panose="05000000000000000000" pitchFamily="2" charset="2"/>
              </a:rPr>
              <a:t>RM 411 – Long Term Actuarial Math - Fundamentals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ym typeface="Wingdings" panose="05000000000000000000" pitchFamily="2" charset="2"/>
              </a:rPr>
              <a:t>RM 421 – Short Term Actuarial Math – Fundamentals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u="sng" dirty="0">
                <a:sym typeface="Wingdings" panose="05000000000000000000" pitchFamily="2" charset="2"/>
              </a:rPr>
              <a:t>Must choose ONE of the following: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ym typeface="Wingdings" panose="05000000000000000000" pitchFamily="2" charset="2"/>
              </a:rPr>
              <a:t>RM 412 - Long Term Actuarial Math – Adv Topics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sym typeface="Wingdings" panose="05000000000000000000" pitchFamily="2" charset="2"/>
              </a:rPr>
              <a:t>RM 422 - Short Term Actuarial Math – Adv Topics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u="sng" dirty="0">
                <a:sym typeface="Wingdings" panose="05000000000000000000" pitchFamily="2" charset="2"/>
              </a:rPr>
              <a:t>Must choose ONE of the following</a:t>
            </a:r>
            <a:r>
              <a:rPr lang="en-US" sz="1800" dirty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STAT483, STAT 462, Or STAT 380 (</a:t>
            </a:r>
            <a:r>
              <a:rPr lang="en-US" sz="1800" dirty="0" err="1">
                <a:sym typeface="Wingdings" panose="05000000000000000000" pitchFamily="2" charset="2"/>
              </a:rPr>
              <a:t>prereq</a:t>
            </a:r>
            <a:r>
              <a:rPr lang="en-US" sz="1800" dirty="0">
                <a:sym typeface="Wingdings" panose="05000000000000000000" pitchFamily="2" charset="2"/>
              </a:rPr>
              <a:t>: STAT 184)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					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4D9555-9E57-4875-A22B-EED69784FE90}"/>
              </a:ext>
            </a:extLst>
          </p:cNvPr>
          <p:cNvSpPr txBox="1"/>
          <p:nvPr/>
        </p:nvSpPr>
        <p:spPr>
          <a:xfrm>
            <a:off x="6862916" y="1573161"/>
            <a:ext cx="417871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Resources in Math/Stat Dept </a:t>
            </a:r>
            <a:endParaRPr lang="en-US" dirty="0"/>
          </a:p>
          <a:p>
            <a:r>
              <a:rPr lang="en-US" dirty="0"/>
              <a:t>Steven Hair – Math Dept</a:t>
            </a:r>
          </a:p>
          <a:p>
            <a:r>
              <a:rPr lang="en-US" dirty="0"/>
              <a:t>Matthew Beckman – Stat Dept</a:t>
            </a:r>
          </a:p>
          <a:p>
            <a:r>
              <a:rPr lang="en-US" dirty="0"/>
              <a:t>Priyangi Bulathsinhala – Stat Dept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2CE354-0ACC-4356-9538-42206A0C07C8}"/>
              </a:ext>
            </a:extLst>
          </p:cNvPr>
          <p:cNvSpPr txBox="1"/>
          <p:nvPr/>
        </p:nvSpPr>
        <p:spPr>
          <a:xfrm>
            <a:off x="290050" y="5676876"/>
            <a:ext cx="116118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**DISCLAIMER:  PSU ACTSC curriculum changes are still in the approval process</a:t>
            </a:r>
          </a:p>
        </p:txBody>
      </p:sp>
    </p:spTree>
    <p:extLst>
      <p:ext uri="{BB962C8B-B14F-4D97-AF65-F5344CB8AC3E}">
        <p14:creationId xmlns:p14="http://schemas.microsoft.com/office/powerpoint/2010/main" val="3706945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6322</TotalTime>
  <Words>813</Words>
  <Application>Microsoft Macintosh PowerPoint</Application>
  <PresentationFormat>Widescreen</PresentationFormat>
  <Paragraphs>136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SOA exam changes</vt:lpstr>
      <vt:lpstr>PSU courses covering SOA exam material</vt:lpstr>
      <vt:lpstr>Updates to SOA exam schedules</vt:lpstr>
      <vt:lpstr>Changes in PSU ACTSC classes in response to exam changes</vt:lpstr>
      <vt:lpstr>PowerPoint Presentation</vt:lpstr>
      <vt:lpstr>Changes proposed for Smeal ACTSC Curriculum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Hammell</dc:creator>
  <cp:lastModifiedBy>Stein, Chad Spencer</cp:lastModifiedBy>
  <cp:revision>54</cp:revision>
  <cp:lastPrinted>2022-02-15T19:09:21Z</cp:lastPrinted>
  <dcterms:created xsi:type="dcterms:W3CDTF">2022-01-21T14:42:52Z</dcterms:created>
  <dcterms:modified xsi:type="dcterms:W3CDTF">2022-02-17T01:24:51Z</dcterms:modified>
</cp:coreProperties>
</file>